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
  </p:handoutMasterIdLst>
  <p:sldIdLst>
    <p:sldId id="262" r:id="rId2"/>
    <p:sldId id="256" r:id="rId3"/>
    <p:sldId id="260" r:id="rId4"/>
    <p:sldId id="261" r:id="rId5"/>
    <p:sldId id="26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0" autoAdjust="0"/>
    <p:restoredTop sz="94660"/>
  </p:normalViewPr>
  <p:slideViewPr>
    <p:cSldViewPr snapToGrid="0">
      <p:cViewPr varScale="1">
        <p:scale>
          <a:sx n="110" d="100"/>
          <a:sy n="110" d="100"/>
        </p:scale>
        <p:origin x="594" y="102"/>
      </p:cViewPr>
      <p:guideLst/>
    </p:cSldViewPr>
  </p:slideViewPr>
  <p:notesTextViewPr>
    <p:cViewPr>
      <p:scale>
        <a:sx n="1" d="1"/>
        <a:sy n="1" d="1"/>
      </p:scale>
      <p:origin x="0" y="0"/>
    </p:cViewPr>
  </p:notesTextViewPr>
  <p:notesViewPr>
    <p:cSldViewPr snapToGrid="0">
      <p:cViewPr varScale="1">
        <p:scale>
          <a:sx n="62" d="100"/>
          <a:sy n="62" d="100"/>
        </p:scale>
        <p:origin x="3154"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677B3C2-AB08-1087-B701-086DABC8828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A49B891-5BDD-FBD4-3140-0D73294BAB0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2F0EE6A-5F8A-4550-A030-C828F7A8E907}" type="datetimeFigureOut">
              <a:rPr lang="en-US" smtClean="0"/>
              <a:t>4/1/2024</a:t>
            </a:fld>
            <a:endParaRPr lang="en-US"/>
          </a:p>
        </p:txBody>
      </p:sp>
      <p:sp>
        <p:nvSpPr>
          <p:cNvPr id="4" name="Footer Placeholder 3">
            <a:extLst>
              <a:ext uri="{FF2B5EF4-FFF2-40B4-BE49-F238E27FC236}">
                <a16:creationId xmlns:a16="http://schemas.microsoft.com/office/drawing/2014/main" id="{95A40F2A-D505-CDA7-12A5-A7BE12AFB97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C0EF789-334C-F08C-73A8-3FF89023FC2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F7DF1E-6379-4065-9339-5BE4B9942119}" type="slidenum">
              <a:rPr lang="en-US" smtClean="0"/>
              <a:t>‹#›</a:t>
            </a:fld>
            <a:endParaRPr lang="en-US"/>
          </a:p>
        </p:txBody>
      </p:sp>
    </p:spTree>
    <p:extLst>
      <p:ext uri="{BB962C8B-B14F-4D97-AF65-F5344CB8AC3E}">
        <p14:creationId xmlns:p14="http://schemas.microsoft.com/office/powerpoint/2010/main" val="26592896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5A16F-3E4F-22C0-AACB-902D06483740}"/>
              </a:ext>
            </a:extLst>
          </p:cNvPr>
          <p:cNvSpPr>
            <a:spLocks noGrp="1"/>
          </p:cNvSpPr>
          <p:nvPr>
            <p:ph type="ctrTitle" hasCustomPrompt="1"/>
          </p:nvPr>
        </p:nvSpPr>
        <p:spPr>
          <a:xfrm>
            <a:off x="1073019" y="1122363"/>
            <a:ext cx="10058400" cy="2387600"/>
          </a:xfrm>
        </p:spPr>
        <p:txBody>
          <a:bodyPr anchor="b"/>
          <a:lstStyle>
            <a:lvl1pPr algn="l">
              <a:defRPr sz="6000">
                <a:solidFill>
                  <a:schemeClr val="bg1"/>
                </a:solidFill>
              </a:defRPr>
            </a:lvl1pPr>
          </a:lstStyle>
          <a:p>
            <a:r>
              <a:rPr lang="en-US" dirty="0"/>
              <a:t>Click to edit Title</a:t>
            </a:r>
          </a:p>
        </p:txBody>
      </p:sp>
      <p:sp>
        <p:nvSpPr>
          <p:cNvPr id="3" name="Subtitle 2">
            <a:extLst>
              <a:ext uri="{FF2B5EF4-FFF2-40B4-BE49-F238E27FC236}">
                <a16:creationId xmlns:a16="http://schemas.microsoft.com/office/drawing/2014/main" id="{5E101476-6039-1F7D-9A9D-E6F001F60BCE}"/>
              </a:ext>
            </a:extLst>
          </p:cNvPr>
          <p:cNvSpPr>
            <a:spLocks noGrp="1"/>
          </p:cNvSpPr>
          <p:nvPr>
            <p:ph type="subTitle" idx="1"/>
          </p:nvPr>
        </p:nvSpPr>
        <p:spPr>
          <a:xfrm>
            <a:off x="1073020" y="3804445"/>
            <a:ext cx="10058399" cy="1215424"/>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3" name="Picture 12" descr="A black and green sign with white text&#10;&#10;Description automatically generated">
            <a:extLst>
              <a:ext uri="{FF2B5EF4-FFF2-40B4-BE49-F238E27FC236}">
                <a16:creationId xmlns:a16="http://schemas.microsoft.com/office/drawing/2014/main" id="{D6715096-8A6B-84C6-BB94-5244574FCA0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12979" y="5146867"/>
            <a:ext cx="1733285" cy="595068"/>
          </a:xfrm>
          <a:prstGeom prst="rect">
            <a:avLst/>
          </a:prstGeom>
        </p:spPr>
      </p:pic>
    </p:spTree>
    <p:extLst>
      <p:ext uri="{BB962C8B-B14F-4D97-AF65-F5344CB8AC3E}">
        <p14:creationId xmlns:p14="http://schemas.microsoft.com/office/powerpoint/2010/main" val="9140133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Picture Placeholder 5">
            <a:extLst>
              <a:ext uri="{FF2B5EF4-FFF2-40B4-BE49-F238E27FC236}">
                <a16:creationId xmlns:a16="http://schemas.microsoft.com/office/drawing/2014/main" id="{2BC55196-7517-DD4F-7C8E-1376D348A8AF}"/>
              </a:ext>
            </a:extLst>
          </p:cNvPr>
          <p:cNvSpPr>
            <a:spLocks noGrp="1"/>
          </p:cNvSpPr>
          <p:nvPr>
            <p:ph type="pic" sz="quarter" idx="13"/>
          </p:nvPr>
        </p:nvSpPr>
        <p:spPr>
          <a:xfrm>
            <a:off x="6151984" y="0"/>
            <a:ext cx="6164424" cy="3373020"/>
          </a:xfrm>
          <a:solidFill>
            <a:schemeClr val="bg2"/>
          </a:solidFill>
        </p:spPr>
        <p:txBody>
          <a:bodyPr/>
          <a:lstStyle>
            <a:lvl1pPr marL="0" indent="0">
              <a:buNone/>
              <a:defRPr/>
            </a:lvl1pPr>
          </a:lstStyle>
          <a:p>
            <a:r>
              <a:rPr lang="en-US"/>
              <a:t>Click icon to add picture</a:t>
            </a:r>
            <a:endParaRPr lang="en-US" dirty="0"/>
          </a:p>
        </p:txBody>
      </p:sp>
      <p:sp>
        <p:nvSpPr>
          <p:cNvPr id="7" name="Picture Placeholder 5">
            <a:extLst>
              <a:ext uri="{FF2B5EF4-FFF2-40B4-BE49-F238E27FC236}">
                <a16:creationId xmlns:a16="http://schemas.microsoft.com/office/drawing/2014/main" id="{167817E6-A3D2-10D4-FAAE-BE64DA24A4F3}"/>
              </a:ext>
            </a:extLst>
          </p:cNvPr>
          <p:cNvSpPr>
            <a:spLocks noGrp="1"/>
          </p:cNvSpPr>
          <p:nvPr>
            <p:ph type="pic" sz="quarter" idx="16"/>
          </p:nvPr>
        </p:nvSpPr>
        <p:spPr>
          <a:xfrm>
            <a:off x="6151983" y="3484986"/>
            <a:ext cx="6164424" cy="3373013"/>
          </a:xfrm>
          <a:solidFill>
            <a:schemeClr val="bg2"/>
          </a:solidFill>
        </p:spPr>
        <p:txBody>
          <a:bodyPr/>
          <a:lstStyle>
            <a:lvl1pPr marL="0" indent="0">
              <a:buNone/>
              <a:defRPr/>
            </a:lvl1pPr>
          </a:lstStyle>
          <a:p>
            <a:r>
              <a:rPr lang="en-US"/>
              <a:t>Click icon to add picture</a:t>
            </a:r>
            <a:endParaRPr lang="en-US" dirty="0"/>
          </a:p>
        </p:txBody>
      </p:sp>
      <p:sp>
        <p:nvSpPr>
          <p:cNvPr id="11" name="Picture Placeholder 5">
            <a:extLst>
              <a:ext uri="{FF2B5EF4-FFF2-40B4-BE49-F238E27FC236}">
                <a16:creationId xmlns:a16="http://schemas.microsoft.com/office/drawing/2014/main" id="{B37855FC-3ED0-7B3B-D8E1-E2F5A3654A92}"/>
              </a:ext>
            </a:extLst>
          </p:cNvPr>
          <p:cNvSpPr>
            <a:spLocks noGrp="1"/>
          </p:cNvSpPr>
          <p:nvPr>
            <p:ph type="pic" sz="quarter" idx="17"/>
          </p:nvPr>
        </p:nvSpPr>
        <p:spPr>
          <a:xfrm>
            <a:off x="0" y="1"/>
            <a:ext cx="6040018" cy="6858000"/>
          </a:xfrm>
          <a:solidFill>
            <a:schemeClr val="bg2"/>
          </a:solidFill>
        </p:spPr>
        <p:txBody>
          <a:bodyPr/>
          <a:lstStyle>
            <a:lvl1pPr marL="0" indent="0">
              <a:buNone/>
              <a:defRPr/>
            </a:lvl1pPr>
          </a:lstStyle>
          <a:p>
            <a:r>
              <a:rPr lang="en-US"/>
              <a:t>Click icon to add picture</a:t>
            </a:r>
            <a:endParaRPr lang="en-US" dirty="0"/>
          </a:p>
        </p:txBody>
      </p:sp>
      <p:pic>
        <p:nvPicPr>
          <p:cNvPr id="8" name="Picture 7" descr="A black and white logo&#10;&#10;Description automatically generated">
            <a:extLst>
              <a:ext uri="{FF2B5EF4-FFF2-40B4-BE49-F238E27FC236}">
                <a16:creationId xmlns:a16="http://schemas.microsoft.com/office/drawing/2014/main" id="{4EF7960F-4895-BD04-D511-454507BD2D4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850" y="5802753"/>
            <a:ext cx="1089980" cy="374210"/>
          </a:xfrm>
          <a:prstGeom prst="rect">
            <a:avLst/>
          </a:prstGeom>
        </p:spPr>
      </p:pic>
    </p:spTree>
    <p:extLst>
      <p:ext uri="{BB962C8B-B14F-4D97-AF65-F5344CB8AC3E}">
        <p14:creationId xmlns:p14="http://schemas.microsoft.com/office/powerpoint/2010/main" val="3851771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Picture Placeholder 5">
            <a:extLst>
              <a:ext uri="{FF2B5EF4-FFF2-40B4-BE49-F238E27FC236}">
                <a16:creationId xmlns:a16="http://schemas.microsoft.com/office/drawing/2014/main" id="{D33E4736-AE86-3612-1C3C-CFA45AED0851}"/>
              </a:ext>
            </a:extLst>
          </p:cNvPr>
          <p:cNvSpPr>
            <a:spLocks noGrp="1"/>
          </p:cNvSpPr>
          <p:nvPr>
            <p:ph type="pic" sz="quarter" idx="13"/>
          </p:nvPr>
        </p:nvSpPr>
        <p:spPr>
          <a:xfrm>
            <a:off x="6151984" y="-2"/>
            <a:ext cx="6164424" cy="3373021"/>
          </a:xfrm>
          <a:solidFill>
            <a:schemeClr val="bg2"/>
          </a:solidFill>
        </p:spPr>
        <p:txBody>
          <a:bodyPr/>
          <a:lstStyle>
            <a:lvl1pPr marL="0" indent="0">
              <a:buNone/>
              <a:defRPr/>
            </a:lvl1pPr>
          </a:lstStyle>
          <a:p>
            <a:r>
              <a:rPr lang="en-US"/>
              <a:t>Click icon to add picture</a:t>
            </a:r>
            <a:endParaRPr lang="en-US" dirty="0"/>
          </a:p>
        </p:txBody>
      </p:sp>
      <p:sp>
        <p:nvSpPr>
          <p:cNvPr id="4" name="Picture Placeholder 5">
            <a:extLst>
              <a:ext uri="{FF2B5EF4-FFF2-40B4-BE49-F238E27FC236}">
                <a16:creationId xmlns:a16="http://schemas.microsoft.com/office/drawing/2014/main" id="{4D30CDB7-A4E0-0D9D-3CBF-CF7948E6DDC6}"/>
              </a:ext>
            </a:extLst>
          </p:cNvPr>
          <p:cNvSpPr>
            <a:spLocks noGrp="1"/>
          </p:cNvSpPr>
          <p:nvPr>
            <p:ph type="pic" sz="quarter" idx="15"/>
          </p:nvPr>
        </p:nvSpPr>
        <p:spPr>
          <a:xfrm>
            <a:off x="1" y="-1"/>
            <a:ext cx="6040018" cy="3373021"/>
          </a:xfrm>
          <a:solidFill>
            <a:schemeClr val="bg2"/>
          </a:solidFill>
        </p:spPr>
        <p:txBody>
          <a:bodyPr/>
          <a:lstStyle>
            <a:lvl1pPr marL="0" indent="0">
              <a:buNone/>
              <a:defRPr/>
            </a:lvl1pPr>
          </a:lstStyle>
          <a:p>
            <a:r>
              <a:rPr lang="en-US"/>
              <a:t>Click icon to add picture</a:t>
            </a:r>
            <a:endParaRPr lang="en-US" dirty="0"/>
          </a:p>
        </p:txBody>
      </p:sp>
      <p:sp>
        <p:nvSpPr>
          <p:cNvPr id="7" name="Picture Placeholder 5">
            <a:extLst>
              <a:ext uri="{FF2B5EF4-FFF2-40B4-BE49-F238E27FC236}">
                <a16:creationId xmlns:a16="http://schemas.microsoft.com/office/drawing/2014/main" id="{D9DC4000-331B-3C11-C227-95C00B8F537E}"/>
              </a:ext>
            </a:extLst>
          </p:cNvPr>
          <p:cNvSpPr>
            <a:spLocks noGrp="1"/>
          </p:cNvSpPr>
          <p:nvPr>
            <p:ph type="pic" sz="quarter" idx="16"/>
          </p:nvPr>
        </p:nvSpPr>
        <p:spPr>
          <a:xfrm>
            <a:off x="6151983" y="3484986"/>
            <a:ext cx="6164424" cy="3373013"/>
          </a:xfrm>
          <a:solidFill>
            <a:schemeClr val="bg2"/>
          </a:solidFill>
        </p:spPr>
        <p:txBody>
          <a:bodyPr/>
          <a:lstStyle>
            <a:lvl1pPr marL="0" indent="0">
              <a:buNone/>
              <a:defRPr/>
            </a:lvl1pPr>
          </a:lstStyle>
          <a:p>
            <a:r>
              <a:rPr lang="en-US"/>
              <a:t>Click icon to add picture</a:t>
            </a:r>
            <a:endParaRPr lang="en-US" dirty="0"/>
          </a:p>
        </p:txBody>
      </p:sp>
      <p:sp>
        <p:nvSpPr>
          <p:cNvPr id="9" name="Picture Placeholder 5">
            <a:extLst>
              <a:ext uri="{FF2B5EF4-FFF2-40B4-BE49-F238E27FC236}">
                <a16:creationId xmlns:a16="http://schemas.microsoft.com/office/drawing/2014/main" id="{D92B3B72-5866-E8EA-1D90-14D8D9562DED}"/>
              </a:ext>
            </a:extLst>
          </p:cNvPr>
          <p:cNvSpPr>
            <a:spLocks noGrp="1"/>
          </p:cNvSpPr>
          <p:nvPr>
            <p:ph type="pic" sz="quarter" idx="17"/>
          </p:nvPr>
        </p:nvSpPr>
        <p:spPr>
          <a:xfrm>
            <a:off x="0" y="3484987"/>
            <a:ext cx="6040018" cy="3373013"/>
          </a:xfrm>
          <a:solidFill>
            <a:schemeClr val="bg2"/>
          </a:solidFill>
        </p:spPr>
        <p:txBody>
          <a:bodyPr/>
          <a:lstStyle>
            <a:lvl1pPr marL="0" indent="0">
              <a:buNone/>
              <a:defRPr/>
            </a:lvl1pPr>
          </a:lstStyle>
          <a:p>
            <a:r>
              <a:rPr lang="en-US"/>
              <a:t>Click icon to add picture</a:t>
            </a:r>
            <a:endParaRPr lang="en-US" dirty="0"/>
          </a:p>
        </p:txBody>
      </p:sp>
      <p:pic>
        <p:nvPicPr>
          <p:cNvPr id="8" name="Picture 7" descr="A black and white logo&#10;&#10;Description automatically generated">
            <a:extLst>
              <a:ext uri="{FF2B5EF4-FFF2-40B4-BE49-F238E27FC236}">
                <a16:creationId xmlns:a16="http://schemas.microsoft.com/office/drawing/2014/main" id="{4EF7960F-4895-BD04-D511-454507BD2D4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850" y="5802753"/>
            <a:ext cx="1089980" cy="374210"/>
          </a:xfrm>
          <a:prstGeom prst="rect">
            <a:avLst/>
          </a:prstGeom>
        </p:spPr>
      </p:pic>
    </p:spTree>
    <p:extLst>
      <p:ext uri="{BB962C8B-B14F-4D97-AF65-F5344CB8AC3E}">
        <p14:creationId xmlns:p14="http://schemas.microsoft.com/office/powerpoint/2010/main" val="51715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CC93A-C0EB-C013-905C-CE4D8D8139C7}"/>
              </a:ext>
            </a:extLst>
          </p:cNvPr>
          <p:cNvSpPr>
            <a:spLocks noGrp="1"/>
          </p:cNvSpPr>
          <p:nvPr>
            <p:ph type="title" hasCustomPrompt="1"/>
          </p:nvPr>
        </p:nvSpPr>
        <p:spPr>
          <a:xfrm>
            <a:off x="831850" y="1709738"/>
            <a:ext cx="8470770" cy="3571389"/>
          </a:xfrm>
        </p:spPr>
        <p:txBody>
          <a:bodyPr anchor="b">
            <a:normAutofit/>
          </a:bodyPr>
          <a:lstStyle>
            <a:lvl1pPr>
              <a:defRPr sz="4800">
                <a:solidFill>
                  <a:schemeClr val="bg1"/>
                </a:solidFill>
              </a:defRPr>
            </a:lvl1pPr>
          </a:lstStyle>
          <a:p>
            <a:r>
              <a:rPr lang="en-US" dirty="0"/>
              <a:t>Click to edit Section Heading</a:t>
            </a:r>
          </a:p>
        </p:txBody>
      </p:sp>
      <p:sp>
        <p:nvSpPr>
          <p:cNvPr id="13" name="Slide Number Placeholder 5">
            <a:extLst>
              <a:ext uri="{FF2B5EF4-FFF2-40B4-BE49-F238E27FC236}">
                <a16:creationId xmlns:a16="http://schemas.microsoft.com/office/drawing/2014/main" id="{A4BABAEA-5E8B-878E-E2C6-9CF0FFA2C6A0}"/>
              </a:ext>
            </a:extLst>
          </p:cNvPr>
          <p:cNvSpPr>
            <a:spLocks noGrp="1"/>
          </p:cNvSpPr>
          <p:nvPr>
            <p:ph type="sldNum" sz="quarter" idx="4"/>
          </p:nvPr>
        </p:nvSpPr>
        <p:spPr>
          <a:xfrm>
            <a:off x="10885088" y="5995798"/>
            <a:ext cx="468712" cy="181165"/>
          </a:xfrm>
          <a:prstGeom prst="rect">
            <a:avLst/>
          </a:prstGeom>
        </p:spPr>
        <p:txBody>
          <a:bodyPr vert="horz" lIns="91440" tIns="45720" rIns="91440" bIns="45720" rtlCol="0" anchor="ctr"/>
          <a:lstStyle>
            <a:lvl1pPr algn="r">
              <a:defRPr sz="1200" b="1">
                <a:solidFill>
                  <a:schemeClr val="bg1"/>
                </a:solidFill>
              </a:defRPr>
            </a:lvl1pPr>
          </a:lstStyle>
          <a:p>
            <a:fld id="{6E8B7015-640D-4450-83C1-AB77E25F7628}" type="slidenum">
              <a:rPr lang="en-US" smtClean="0"/>
              <a:pPr/>
              <a:t>‹#›</a:t>
            </a:fld>
            <a:endParaRPr lang="en-US" dirty="0"/>
          </a:p>
        </p:txBody>
      </p:sp>
    </p:spTree>
    <p:extLst>
      <p:ext uri="{BB962C8B-B14F-4D97-AF65-F5344CB8AC3E}">
        <p14:creationId xmlns:p14="http://schemas.microsoft.com/office/powerpoint/2010/main" val="4242165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AB85CD3-5825-F6F9-C9C9-5267FBF1E64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pic>
        <p:nvPicPr>
          <p:cNvPr id="5" name="Picture 4" descr="A black and white logo&#10;&#10;Description automatically generated">
            <a:extLst>
              <a:ext uri="{FF2B5EF4-FFF2-40B4-BE49-F238E27FC236}">
                <a16:creationId xmlns:a16="http://schemas.microsoft.com/office/drawing/2014/main" id="{BEDAC894-6A7A-76C9-13F2-FEB74E9D01C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31850" y="5802753"/>
            <a:ext cx="1089980" cy="374210"/>
          </a:xfrm>
          <a:prstGeom prst="rect">
            <a:avLst/>
          </a:prstGeom>
        </p:spPr>
      </p:pic>
      <p:sp>
        <p:nvSpPr>
          <p:cNvPr id="6" name="Slide Number Placeholder 5">
            <a:extLst>
              <a:ext uri="{FF2B5EF4-FFF2-40B4-BE49-F238E27FC236}">
                <a16:creationId xmlns:a16="http://schemas.microsoft.com/office/drawing/2014/main" id="{0C0D64C6-B06B-F6D9-2F38-23CC8B0C16B7}"/>
              </a:ext>
            </a:extLst>
          </p:cNvPr>
          <p:cNvSpPr txBox="1">
            <a:spLocks/>
          </p:cNvSpPr>
          <p:nvPr userDrawn="1"/>
        </p:nvSpPr>
        <p:spPr>
          <a:xfrm>
            <a:off x="10885088" y="5995798"/>
            <a:ext cx="468712" cy="18116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E8B7015-640D-4450-83C1-AB77E25F7628}" type="slidenum">
              <a:rPr lang="en-US" smtClean="0"/>
              <a:pPr/>
              <a:t>‹#›</a:t>
            </a:fld>
            <a:endParaRPr lang="en-US" dirty="0"/>
          </a:p>
        </p:txBody>
      </p:sp>
      <p:sp>
        <p:nvSpPr>
          <p:cNvPr id="7" name="Date Placeholder 8">
            <a:extLst>
              <a:ext uri="{FF2B5EF4-FFF2-40B4-BE49-F238E27FC236}">
                <a16:creationId xmlns:a16="http://schemas.microsoft.com/office/drawing/2014/main" id="{095EDF9A-A7B3-C5C7-64E6-7C9FCCF08949}"/>
              </a:ext>
            </a:extLst>
          </p:cNvPr>
          <p:cNvSpPr txBox="1">
            <a:spLocks/>
          </p:cNvSpPr>
          <p:nvPr userDrawn="1"/>
        </p:nvSpPr>
        <p:spPr>
          <a:xfrm>
            <a:off x="7966788" y="5995797"/>
            <a:ext cx="2743200" cy="18116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8E0559B-862F-41A6-8F46-82F02A8E11B9}" type="datetimeFigureOut">
              <a:rPr lang="en-US" smtClean="0"/>
              <a:pPr/>
              <a:t>4/1/2024</a:t>
            </a:fld>
            <a:endParaRPr lang="en-US" dirty="0"/>
          </a:p>
        </p:txBody>
      </p:sp>
      <p:sp>
        <p:nvSpPr>
          <p:cNvPr id="14" name="Title 1">
            <a:extLst>
              <a:ext uri="{FF2B5EF4-FFF2-40B4-BE49-F238E27FC236}">
                <a16:creationId xmlns:a16="http://schemas.microsoft.com/office/drawing/2014/main" id="{EFFA0D63-7F44-C224-94CA-3FA78E056A50}"/>
              </a:ext>
            </a:extLst>
          </p:cNvPr>
          <p:cNvSpPr>
            <a:spLocks noGrp="1"/>
          </p:cNvSpPr>
          <p:nvPr>
            <p:ph type="title" hasCustomPrompt="1"/>
          </p:nvPr>
        </p:nvSpPr>
        <p:spPr>
          <a:xfrm>
            <a:off x="838200" y="849615"/>
            <a:ext cx="3932237" cy="1600200"/>
          </a:xfrm>
        </p:spPr>
        <p:txBody>
          <a:bodyPr anchor="t">
            <a:noAutofit/>
          </a:bodyPr>
          <a:lstStyle>
            <a:lvl1pPr>
              <a:lnSpc>
                <a:spcPct val="80000"/>
              </a:lnSpc>
              <a:defRPr sz="4400">
                <a:solidFill>
                  <a:schemeClr val="bg1"/>
                </a:solidFill>
              </a:defRPr>
            </a:lvl1pPr>
          </a:lstStyle>
          <a:p>
            <a:r>
              <a:rPr lang="en-US" dirty="0"/>
              <a:t>Agenda</a:t>
            </a:r>
          </a:p>
        </p:txBody>
      </p:sp>
      <p:sp>
        <p:nvSpPr>
          <p:cNvPr id="3" name="Content Placeholder 2">
            <a:extLst>
              <a:ext uri="{FF2B5EF4-FFF2-40B4-BE49-F238E27FC236}">
                <a16:creationId xmlns:a16="http://schemas.microsoft.com/office/drawing/2014/main" id="{D98260EB-44D2-B878-97B2-E4F0F5D3EFA0}"/>
              </a:ext>
            </a:extLst>
          </p:cNvPr>
          <p:cNvSpPr>
            <a:spLocks noGrp="1"/>
          </p:cNvSpPr>
          <p:nvPr>
            <p:ph idx="1"/>
          </p:nvPr>
        </p:nvSpPr>
        <p:spPr>
          <a:xfrm>
            <a:off x="5183188" y="849615"/>
            <a:ext cx="6172200" cy="4692769"/>
          </a:xfrm>
        </p:spPr>
        <p:txBody>
          <a:bodyPr/>
          <a:lstStyle>
            <a:lvl1pPr>
              <a:defRPr sz="3200" b="1">
                <a:solidFill>
                  <a:schemeClr val="bg1"/>
                </a:solidFill>
              </a:defRPr>
            </a:lvl1pPr>
            <a:lvl2pPr>
              <a:defRPr sz="2800" b="1">
                <a:solidFill>
                  <a:schemeClr val="bg1"/>
                </a:solidFill>
              </a:defRPr>
            </a:lvl2pPr>
            <a:lvl3pPr>
              <a:defRPr sz="2400" b="1">
                <a:solidFill>
                  <a:schemeClr val="bg1"/>
                </a:solidFill>
              </a:defRPr>
            </a:lvl3pPr>
            <a:lvl4pPr>
              <a:defRPr sz="2000" b="1">
                <a:solidFill>
                  <a:schemeClr val="bg1"/>
                </a:solidFill>
              </a:defRPr>
            </a:lvl4pPr>
            <a:lvl5pPr>
              <a:defRPr sz="2000" b="1">
                <a:solidFill>
                  <a:schemeClr val="bg1"/>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61134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894EC-417A-DBDC-92DD-CBD6458D21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1A62B2-584D-247F-1641-D5928EE878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a:extLst>
              <a:ext uri="{FF2B5EF4-FFF2-40B4-BE49-F238E27FC236}">
                <a16:creationId xmlns:a16="http://schemas.microsoft.com/office/drawing/2014/main" id="{998042B4-D460-FFD9-4376-DDC551BF6C31}"/>
              </a:ext>
            </a:extLst>
          </p:cNvPr>
          <p:cNvSpPr>
            <a:spLocks noGrp="1"/>
          </p:cNvSpPr>
          <p:nvPr>
            <p:ph type="sldNum" sz="quarter" idx="4"/>
          </p:nvPr>
        </p:nvSpPr>
        <p:spPr>
          <a:xfrm>
            <a:off x="10885088" y="5995798"/>
            <a:ext cx="468712" cy="181165"/>
          </a:xfrm>
          <a:prstGeom prst="rect">
            <a:avLst/>
          </a:prstGeom>
        </p:spPr>
        <p:txBody>
          <a:bodyPr vert="horz" lIns="91440" tIns="45720" rIns="91440" bIns="45720" rtlCol="0" anchor="ctr"/>
          <a:lstStyle>
            <a:lvl1pPr algn="r">
              <a:defRPr sz="1200" b="1">
                <a:solidFill>
                  <a:schemeClr val="tx2"/>
                </a:solidFill>
              </a:defRPr>
            </a:lvl1pPr>
          </a:lstStyle>
          <a:p>
            <a:fld id="{6E8B7015-640D-4450-83C1-AB77E25F7628}" type="slidenum">
              <a:rPr lang="en-US" smtClean="0"/>
              <a:pPr/>
              <a:t>‹#›</a:t>
            </a:fld>
            <a:endParaRPr lang="en-US" dirty="0"/>
          </a:p>
        </p:txBody>
      </p:sp>
      <p:sp>
        <p:nvSpPr>
          <p:cNvPr id="9" name="Date Placeholder 8">
            <a:extLst>
              <a:ext uri="{FF2B5EF4-FFF2-40B4-BE49-F238E27FC236}">
                <a16:creationId xmlns:a16="http://schemas.microsoft.com/office/drawing/2014/main" id="{A225FDE1-5255-5EA1-DE52-D83EB0BCD49D}"/>
              </a:ext>
            </a:extLst>
          </p:cNvPr>
          <p:cNvSpPr>
            <a:spLocks noGrp="1"/>
          </p:cNvSpPr>
          <p:nvPr>
            <p:ph type="dt" sz="half" idx="2"/>
          </p:nvPr>
        </p:nvSpPr>
        <p:spPr>
          <a:xfrm>
            <a:off x="7966788" y="5995797"/>
            <a:ext cx="2743200" cy="181165"/>
          </a:xfrm>
          <a:prstGeom prst="rect">
            <a:avLst/>
          </a:prstGeom>
        </p:spPr>
        <p:txBody>
          <a:bodyPr vert="horz" lIns="91440" tIns="45720" rIns="91440" bIns="45720" rtlCol="0" anchor="ctr"/>
          <a:lstStyle>
            <a:lvl1pPr algn="r">
              <a:defRPr sz="1200">
                <a:solidFill>
                  <a:schemeClr val="tx2"/>
                </a:solidFill>
              </a:defRPr>
            </a:lvl1pPr>
          </a:lstStyle>
          <a:p>
            <a:fld id="{48E0559B-862F-41A6-8F46-82F02A8E11B9}" type="datetimeFigureOut">
              <a:rPr lang="en-US" smtClean="0"/>
              <a:pPr/>
              <a:t>4/1/2024</a:t>
            </a:fld>
            <a:endParaRPr lang="en-US" dirty="0"/>
          </a:p>
        </p:txBody>
      </p:sp>
    </p:spTree>
    <p:extLst>
      <p:ext uri="{BB962C8B-B14F-4D97-AF65-F5344CB8AC3E}">
        <p14:creationId xmlns:p14="http://schemas.microsoft.com/office/powerpoint/2010/main" val="711195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69C6E-B232-9227-335C-FC7D15B0CE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88656B-4C44-A40E-EEF6-F6FBE519BF7F}"/>
              </a:ext>
            </a:extLst>
          </p:cNvPr>
          <p:cNvSpPr>
            <a:spLocks noGrp="1"/>
          </p:cNvSpPr>
          <p:nvPr>
            <p:ph sz="half" idx="1"/>
          </p:nvPr>
        </p:nvSpPr>
        <p:spPr>
          <a:xfrm>
            <a:off x="838200" y="1825625"/>
            <a:ext cx="5181600" cy="36794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86E6AE7-0108-DFC2-B072-4746E8FC7422}"/>
              </a:ext>
            </a:extLst>
          </p:cNvPr>
          <p:cNvSpPr>
            <a:spLocks noGrp="1"/>
          </p:cNvSpPr>
          <p:nvPr>
            <p:ph sz="half" idx="2"/>
          </p:nvPr>
        </p:nvSpPr>
        <p:spPr>
          <a:xfrm>
            <a:off x="6172200" y="1825625"/>
            <a:ext cx="5181600" cy="36794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5">
            <a:extLst>
              <a:ext uri="{FF2B5EF4-FFF2-40B4-BE49-F238E27FC236}">
                <a16:creationId xmlns:a16="http://schemas.microsoft.com/office/drawing/2014/main" id="{37EA4D81-48FB-34C7-CC89-DEE20E21B238}"/>
              </a:ext>
            </a:extLst>
          </p:cNvPr>
          <p:cNvSpPr>
            <a:spLocks noGrp="1"/>
          </p:cNvSpPr>
          <p:nvPr>
            <p:ph type="sldNum" sz="quarter" idx="4"/>
          </p:nvPr>
        </p:nvSpPr>
        <p:spPr>
          <a:xfrm>
            <a:off x="10885088" y="5995798"/>
            <a:ext cx="468712" cy="181165"/>
          </a:xfrm>
          <a:prstGeom prst="rect">
            <a:avLst/>
          </a:prstGeom>
        </p:spPr>
        <p:txBody>
          <a:bodyPr vert="horz" lIns="91440" tIns="45720" rIns="91440" bIns="45720" rtlCol="0" anchor="ctr"/>
          <a:lstStyle>
            <a:lvl1pPr algn="r">
              <a:defRPr sz="1200" b="1">
                <a:solidFill>
                  <a:schemeClr val="tx2"/>
                </a:solidFill>
              </a:defRPr>
            </a:lvl1pPr>
          </a:lstStyle>
          <a:p>
            <a:fld id="{6E8B7015-640D-4450-83C1-AB77E25F7628}" type="slidenum">
              <a:rPr lang="en-US" smtClean="0"/>
              <a:pPr/>
              <a:t>‹#›</a:t>
            </a:fld>
            <a:endParaRPr lang="en-US" dirty="0"/>
          </a:p>
        </p:txBody>
      </p:sp>
      <p:sp>
        <p:nvSpPr>
          <p:cNvPr id="10" name="Date Placeholder 8">
            <a:extLst>
              <a:ext uri="{FF2B5EF4-FFF2-40B4-BE49-F238E27FC236}">
                <a16:creationId xmlns:a16="http://schemas.microsoft.com/office/drawing/2014/main" id="{EE4B30B8-16ED-AB41-559B-C9EBBDA8D175}"/>
              </a:ext>
            </a:extLst>
          </p:cNvPr>
          <p:cNvSpPr>
            <a:spLocks noGrp="1"/>
          </p:cNvSpPr>
          <p:nvPr>
            <p:ph type="dt" sz="half" idx="10"/>
          </p:nvPr>
        </p:nvSpPr>
        <p:spPr>
          <a:xfrm>
            <a:off x="7966788" y="5995797"/>
            <a:ext cx="2743200" cy="181165"/>
          </a:xfrm>
          <a:prstGeom prst="rect">
            <a:avLst/>
          </a:prstGeom>
        </p:spPr>
        <p:txBody>
          <a:bodyPr vert="horz" lIns="91440" tIns="45720" rIns="91440" bIns="45720" rtlCol="0" anchor="ctr"/>
          <a:lstStyle>
            <a:lvl1pPr algn="r">
              <a:defRPr sz="1200">
                <a:solidFill>
                  <a:schemeClr val="tx2"/>
                </a:solidFill>
              </a:defRPr>
            </a:lvl1pPr>
          </a:lstStyle>
          <a:p>
            <a:fld id="{48E0559B-862F-41A6-8F46-82F02A8E11B9}" type="datetimeFigureOut">
              <a:rPr lang="en-US" smtClean="0"/>
              <a:pPr/>
              <a:t>4/1/2024</a:t>
            </a:fld>
            <a:endParaRPr lang="en-US" dirty="0"/>
          </a:p>
        </p:txBody>
      </p:sp>
    </p:spTree>
    <p:extLst>
      <p:ext uri="{BB962C8B-B14F-4D97-AF65-F5344CB8AC3E}">
        <p14:creationId xmlns:p14="http://schemas.microsoft.com/office/powerpoint/2010/main" val="3476984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894EC-417A-DBDC-92DD-CBD6458D2102}"/>
              </a:ext>
            </a:extLst>
          </p:cNvPr>
          <p:cNvSpPr>
            <a:spLocks noGrp="1"/>
          </p:cNvSpPr>
          <p:nvPr>
            <p:ph type="title"/>
          </p:nvPr>
        </p:nvSpPr>
        <p:spPr/>
        <p:txBody>
          <a:bodyPr/>
          <a:lstStyle/>
          <a:p>
            <a:r>
              <a:rPr lang="en-US"/>
              <a:t>Click to edit Master title style</a:t>
            </a:r>
          </a:p>
        </p:txBody>
      </p:sp>
      <p:sp>
        <p:nvSpPr>
          <p:cNvPr id="8" name="Slide Number Placeholder 5">
            <a:extLst>
              <a:ext uri="{FF2B5EF4-FFF2-40B4-BE49-F238E27FC236}">
                <a16:creationId xmlns:a16="http://schemas.microsoft.com/office/drawing/2014/main" id="{998042B4-D460-FFD9-4376-DDC551BF6C31}"/>
              </a:ext>
            </a:extLst>
          </p:cNvPr>
          <p:cNvSpPr>
            <a:spLocks noGrp="1"/>
          </p:cNvSpPr>
          <p:nvPr>
            <p:ph type="sldNum" sz="quarter" idx="4"/>
          </p:nvPr>
        </p:nvSpPr>
        <p:spPr>
          <a:xfrm>
            <a:off x="10885088" y="5995798"/>
            <a:ext cx="468712" cy="181165"/>
          </a:xfrm>
          <a:prstGeom prst="rect">
            <a:avLst/>
          </a:prstGeom>
        </p:spPr>
        <p:txBody>
          <a:bodyPr vert="horz" lIns="91440" tIns="45720" rIns="91440" bIns="45720" rtlCol="0" anchor="ctr"/>
          <a:lstStyle>
            <a:lvl1pPr algn="r">
              <a:defRPr sz="1200" b="1">
                <a:solidFill>
                  <a:schemeClr val="tx2"/>
                </a:solidFill>
              </a:defRPr>
            </a:lvl1pPr>
          </a:lstStyle>
          <a:p>
            <a:fld id="{6E8B7015-640D-4450-83C1-AB77E25F7628}" type="slidenum">
              <a:rPr lang="en-US" smtClean="0"/>
              <a:pPr/>
              <a:t>‹#›</a:t>
            </a:fld>
            <a:endParaRPr lang="en-US" dirty="0"/>
          </a:p>
        </p:txBody>
      </p:sp>
      <p:sp>
        <p:nvSpPr>
          <p:cNvPr id="9" name="Date Placeholder 8">
            <a:extLst>
              <a:ext uri="{FF2B5EF4-FFF2-40B4-BE49-F238E27FC236}">
                <a16:creationId xmlns:a16="http://schemas.microsoft.com/office/drawing/2014/main" id="{A225FDE1-5255-5EA1-DE52-D83EB0BCD49D}"/>
              </a:ext>
            </a:extLst>
          </p:cNvPr>
          <p:cNvSpPr>
            <a:spLocks noGrp="1"/>
          </p:cNvSpPr>
          <p:nvPr>
            <p:ph type="dt" sz="half" idx="2"/>
          </p:nvPr>
        </p:nvSpPr>
        <p:spPr>
          <a:xfrm>
            <a:off x="7966788" y="5995797"/>
            <a:ext cx="2743200" cy="181165"/>
          </a:xfrm>
          <a:prstGeom prst="rect">
            <a:avLst/>
          </a:prstGeom>
        </p:spPr>
        <p:txBody>
          <a:bodyPr vert="horz" lIns="91440" tIns="45720" rIns="91440" bIns="45720" rtlCol="0" anchor="ctr"/>
          <a:lstStyle>
            <a:lvl1pPr algn="r">
              <a:defRPr sz="1200">
                <a:solidFill>
                  <a:schemeClr val="tx2"/>
                </a:solidFill>
              </a:defRPr>
            </a:lvl1pPr>
          </a:lstStyle>
          <a:p>
            <a:fld id="{48E0559B-862F-41A6-8F46-82F02A8E11B9}" type="datetimeFigureOut">
              <a:rPr lang="en-US" smtClean="0"/>
              <a:pPr/>
              <a:t>4/1/2024</a:t>
            </a:fld>
            <a:endParaRPr lang="en-US" dirty="0"/>
          </a:p>
        </p:txBody>
      </p:sp>
      <p:sp>
        <p:nvSpPr>
          <p:cNvPr id="5" name="Picture Placeholder 4">
            <a:extLst>
              <a:ext uri="{FF2B5EF4-FFF2-40B4-BE49-F238E27FC236}">
                <a16:creationId xmlns:a16="http://schemas.microsoft.com/office/drawing/2014/main" id="{9539B23F-8B02-3E3A-0C06-98174671F463}"/>
              </a:ext>
            </a:extLst>
          </p:cNvPr>
          <p:cNvSpPr>
            <a:spLocks noGrp="1"/>
          </p:cNvSpPr>
          <p:nvPr>
            <p:ph type="pic" sz="quarter" idx="10"/>
          </p:nvPr>
        </p:nvSpPr>
        <p:spPr>
          <a:xfrm>
            <a:off x="838200" y="1847850"/>
            <a:ext cx="3419668" cy="2879271"/>
          </a:xfrm>
          <a:solidFill>
            <a:schemeClr val="bg2"/>
          </a:solidFill>
        </p:spPr>
        <p:txBody>
          <a:bodyPr/>
          <a:lstStyle>
            <a:lvl1pPr marL="0" indent="0">
              <a:buNone/>
              <a:defRPr/>
            </a:lvl1pPr>
          </a:lstStyle>
          <a:p>
            <a:r>
              <a:rPr lang="en-US"/>
              <a:t>Click icon to add picture</a:t>
            </a:r>
            <a:endParaRPr lang="en-US" dirty="0"/>
          </a:p>
        </p:txBody>
      </p:sp>
      <p:sp>
        <p:nvSpPr>
          <p:cNvPr id="6" name="Picture Placeholder 4">
            <a:extLst>
              <a:ext uri="{FF2B5EF4-FFF2-40B4-BE49-F238E27FC236}">
                <a16:creationId xmlns:a16="http://schemas.microsoft.com/office/drawing/2014/main" id="{C443D267-D2EB-36CA-29A0-86F5DFC21FD4}"/>
              </a:ext>
            </a:extLst>
          </p:cNvPr>
          <p:cNvSpPr>
            <a:spLocks noGrp="1"/>
          </p:cNvSpPr>
          <p:nvPr>
            <p:ph type="pic" sz="quarter" idx="11"/>
          </p:nvPr>
        </p:nvSpPr>
        <p:spPr>
          <a:xfrm>
            <a:off x="4386166" y="1847849"/>
            <a:ext cx="3419668" cy="2879271"/>
          </a:xfrm>
          <a:solidFill>
            <a:schemeClr val="bg2"/>
          </a:solidFill>
        </p:spPr>
        <p:txBody>
          <a:bodyPr/>
          <a:lstStyle>
            <a:lvl1pPr marL="0" indent="0">
              <a:buNone/>
              <a:defRPr/>
            </a:lvl1pPr>
          </a:lstStyle>
          <a:p>
            <a:r>
              <a:rPr lang="en-US"/>
              <a:t>Click icon to add picture</a:t>
            </a:r>
          </a:p>
        </p:txBody>
      </p:sp>
      <p:sp>
        <p:nvSpPr>
          <p:cNvPr id="7" name="Picture Placeholder 4">
            <a:extLst>
              <a:ext uri="{FF2B5EF4-FFF2-40B4-BE49-F238E27FC236}">
                <a16:creationId xmlns:a16="http://schemas.microsoft.com/office/drawing/2014/main" id="{B721E0F2-9BAE-5491-1F4E-45ED26C2E525}"/>
              </a:ext>
            </a:extLst>
          </p:cNvPr>
          <p:cNvSpPr>
            <a:spLocks noGrp="1"/>
          </p:cNvSpPr>
          <p:nvPr>
            <p:ph type="pic" sz="quarter" idx="12"/>
          </p:nvPr>
        </p:nvSpPr>
        <p:spPr>
          <a:xfrm>
            <a:off x="7934132" y="1847850"/>
            <a:ext cx="3419668" cy="2879271"/>
          </a:xfrm>
          <a:solidFill>
            <a:schemeClr val="bg2"/>
          </a:solidFill>
        </p:spPr>
        <p:txBody>
          <a:bodyPr/>
          <a:lstStyle>
            <a:lvl1pPr marL="0" indent="0">
              <a:buNone/>
              <a:defRPr/>
            </a:lvl1pPr>
          </a:lstStyle>
          <a:p>
            <a:r>
              <a:rPr lang="en-US"/>
              <a:t>Click icon to add picture</a:t>
            </a:r>
          </a:p>
        </p:txBody>
      </p:sp>
      <p:sp>
        <p:nvSpPr>
          <p:cNvPr id="11" name="Text Placeholder 10">
            <a:extLst>
              <a:ext uri="{FF2B5EF4-FFF2-40B4-BE49-F238E27FC236}">
                <a16:creationId xmlns:a16="http://schemas.microsoft.com/office/drawing/2014/main" id="{B49907B3-09BD-19E8-E5DA-A7D474574EDB}"/>
              </a:ext>
            </a:extLst>
          </p:cNvPr>
          <p:cNvSpPr>
            <a:spLocks noGrp="1"/>
          </p:cNvSpPr>
          <p:nvPr>
            <p:ph type="body" sz="quarter" idx="13" hasCustomPrompt="1"/>
          </p:nvPr>
        </p:nvSpPr>
        <p:spPr>
          <a:xfrm>
            <a:off x="838008" y="4890404"/>
            <a:ext cx="3419668" cy="577850"/>
          </a:xfrm>
        </p:spPr>
        <p:txBody>
          <a:bodyPr>
            <a:normAutofit/>
          </a:bodyPr>
          <a:lstStyle>
            <a:lvl1pPr marL="0" indent="0">
              <a:buNone/>
              <a:defRPr sz="1800" i="1"/>
            </a:lvl1pPr>
          </a:lstStyle>
          <a:p>
            <a:pPr lvl="0"/>
            <a:r>
              <a:rPr lang="en-US" dirty="0"/>
              <a:t>Caption</a:t>
            </a:r>
          </a:p>
        </p:txBody>
      </p:sp>
      <p:sp>
        <p:nvSpPr>
          <p:cNvPr id="12" name="Text Placeholder 10">
            <a:extLst>
              <a:ext uri="{FF2B5EF4-FFF2-40B4-BE49-F238E27FC236}">
                <a16:creationId xmlns:a16="http://schemas.microsoft.com/office/drawing/2014/main" id="{28F8943E-16A5-D328-100E-B3855F88F640}"/>
              </a:ext>
            </a:extLst>
          </p:cNvPr>
          <p:cNvSpPr>
            <a:spLocks noGrp="1"/>
          </p:cNvSpPr>
          <p:nvPr>
            <p:ph type="body" sz="quarter" idx="14" hasCustomPrompt="1"/>
          </p:nvPr>
        </p:nvSpPr>
        <p:spPr>
          <a:xfrm>
            <a:off x="4386166" y="4884281"/>
            <a:ext cx="3419668" cy="577850"/>
          </a:xfrm>
        </p:spPr>
        <p:txBody>
          <a:bodyPr>
            <a:normAutofit/>
          </a:bodyPr>
          <a:lstStyle>
            <a:lvl1pPr marL="0" indent="0">
              <a:buNone/>
              <a:defRPr sz="1800" i="1"/>
            </a:lvl1pPr>
          </a:lstStyle>
          <a:p>
            <a:pPr lvl="0"/>
            <a:r>
              <a:rPr lang="en-US" dirty="0"/>
              <a:t>Caption</a:t>
            </a:r>
          </a:p>
        </p:txBody>
      </p:sp>
      <p:sp>
        <p:nvSpPr>
          <p:cNvPr id="13" name="Text Placeholder 10">
            <a:extLst>
              <a:ext uri="{FF2B5EF4-FFF2-40B4-BE49-F238E27FC236}">
                <a16:creationId xmlns:a16="http://schemas.microsoft.com/office/drawing/2014/main" id="{1FEFECF8-078E-C909-77F3-B7FD644AC631}"/>
              </a:ext>
            </a:extLst>
          </p:cNvPr>
          <p:cNvSpPr>
            <a:spLocks noGrp="1"/>
          </p:cNvSpPr>
          <p:nvPr>
            <p:ph type="body" sz="quarter" idx="15" hasCustomPrompt="1"/>
          </p:nvPr>
        </p:nvSpPr>
        <p:spPr>
          <a:xfrm>
            <a:off x="7934132" y="4884281"/>
            <a:ext cx="3419668" cy="577850"/>
          </a:xfrm>
        </p:spPr>
        <p:txBody>
          <a:bodyPr>
            <a:normAutofit/>
          </a:bodyPr>
          <a:lstStyle>
            <a:lvl1pPr marL="0" indent="0">
              <a:buNone/>
              <a:defRPr sz="1800" i="1"/>
            </a:lvl1pPr>
          </a:lstStyle>
          <a:p>
            <a:pPr lvl="0"/>
            <a:r>
              <a:rPr lang="en-US" dirty="0"/>
              <a:t>Caption</a:t>
            </a:r>
          </a:p>
        </p:txBody>
      </p:sp>
    </p:spTree>
    <p:extLst>
      <p:ext uri="{BB962C8B-B14F-4D97-AF65-F5344CB8AC3E}">
        <p14:creationId xmlns:p14="http://schemas.microsoft.com/office/powerpoint/2010/main" val="2354853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FFA0D63-7F44-C224-94CA-3FA78E056A50}"/>
              </a:ext>
            </a:extLst>
          </p:cNvPr>
          <p:cNvSpPr>
            <a:spLocks noGrp="1"/>
          </p:cNvSpPr>
          <p:nvPr>
            <p:ph type="title"/>
          </p:nvPr>
        </p:nvSpPr>
        <p:spPr>
          <a:xfrm>
            <a:off x="838200" y="793629"/>
            <a:ext cx="3932237" cy="1600200"/>
          </a:xfrm>
        </p:spPr>
        <p:txBody>
          <a:bodyPr anchor="b">
            <a:noAutofit/>
          </a:bodyPr>
          <a:lstStyle>
            <a:lvl1pPr>
              <a:lnSpc>
                <a:spcPct val="80000"/>
              </a:lnSpc>
              <a:defRPr sz="4000"/>
            </a:lvl1pPr>
          </a:lstStyle>
          <a:p>
            <a:r>
              <a:rPr lang="en-US"/>
              <a:t>Click to edit Master title style</a:t>
            </a:r>
          </a:p>
        </p:txBody>
      </p:sp>
      <p:sp>
        <p:nvSpPr>
          <p:cNvPr id="3" name="Content Placeholder 2">
            <a:extLst>
              <a:ext uri="{FF2B5EF4-FFF2-40B4-BE49-F238E27FC236}">
                <a16:creationId xmlns:a16="http://schemas.microsoft.com/office/drawing/2014/main" id="{D98260EB-44D2-B878-97B2-E4F0F5D3EFA0}"/>
              </a:ext>
            </a:extLst>
          </p:cNvPr>
          <p:cNvSpPr>
            <a:spLocks noGrp="1"/>
          </p:cNvSpPr>
          <p:nvPr>
            <p:ph idx="1"/>
          </p:nvPr>
        </p:nvSpPr>
        <p:spPr>
          <a:xfrm>
            <a:off x="5183188" y="793629"/>
            <a:ext cx="6172200" cy="47487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362074-CFA0-67C8-88A8-F0FA86E676CB}"/>
              </a:ext>
            </a:extLst>
          </p:cNvPr>
          <p:cNvSpPr>
            <a:spLocks noGrp="1"/>
          </p:cNvSpPr>
          <p:nvPr>
            <p:ph type="body" sz="half" idx="2"/>
          </p:nvPr>
        </p:nvSpPr>
        <p:spPr>
          <a:xfrm>
            <a:off x="831364" y="2659224"/>
            <a:ext cx="3932237" cy="288316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Slide Number Placeholder 5">
            <a:extLst>
              <a:ext uri="{FF2B5EF4-FFF2-40B4-BE49-F238E27FC236}">
                <a16:creationId xmlns:a16="http://schemas.microsoft.com/office/drawing/2014/main" id="{30247152-F31A-CAFF-062D-B5547E84973A}"/>
              </a:ext>
            </a:extLst>
          </p:cNvPr>
          <p:cNvSpPr>
            <a:spLocks noGrp="1"/>
          </p:cNvSpPr>
          <p:nvPr>
            <p:ph type="sldNum" sz="quarter" idx="4"/>
          </p:nvPr>
        </p:nvSpPr>
        <p:spPr>
          <a:xfrm>
            <a:off x="10885088" y="5995798"/>
            <a:ext cx="468712" cy="181165"/>
          </a:xfrm>
          <a:prstGeom prst="rect">
            <a:avLst/>
          </a:prstGeom>
        </p:spPr>
        <p:txBody>
          <a:bodyPr vert="horz" lIns="91440" tIns="45720" rIns="91440" bIns="45720" rtlCol="0" anchor="ctr"/>
          <a:lstStyle>
            <a:lvl1pPr algn="r">
              <a:defRPr sz="1200" b="1">
                <a:solidFill>
                  <a:schemeClr val="tx2"/>
                </a:solidFill>
              </a:defRPr>
            </a:lvl1pPr>
          </a:lstStyle>
          <a:p>
            <a:fld id="{6E8B7015-640D-4450-83C1-AB77E25F7628}" type="slidenum">
              <a:rPr lang="en-US" smtClean="0"/>
              <a:pPr/>
              <a:t>‹#›</a:t>
            </a:fld>
            <a:endParaRPr lang="en-US" dirty="0"/>
          </a:p>
        </p:txBody>
      </p:sp>
      <p:sp>
        <p:nvSpPr>
          <p:cNvPr id="11" name="Date Placeholder 8">
            <a:extLst>
              <a:ext uri="{FF2B5EF4-FFF2-40B4-BE49-F238E27FC236}">
                <a16:creationId xmlns:a16="http://schemas.microsoft.com/office/drawing/2014/main" id="{B1EE269A-6E27-D500-3FD4-A8D8B61A4540}"/>
              </a:ext>
            </a:extLst>
          </p:cNvPr>
          <p:cNvSpPr>
            <a:spLocks noGrp="1"/>
          </p:cNvSpPr>
          <p:nvPr>
            <p:ph type="dt" sz="half" idx="10"/>
          </p:nvPr>
        </p:nvSpPr>
        <p:spPr>
          <a:xfrm>
            <a:off x="7966788" y="5995797"/>
            <a:ext cx="2743200" cy="181165"/>
          </a:xfrm>
          <a:prstGeom prst="rect">
            <a:avLst/>
          </a:prstGeom>
        </p:spPr>
        <p:txBody>
          <a:bodyPr vert="horz" lIns="91440" tIns="45720" rIns="91440" bIns="45720" rtlCol="0" anchor="ctr"/>
          <a:lstStyle>
            <a:lvl1pPr algn="r">
              <a:defRPr sz="1200">
                <a:solidFill>
                  <a:schemeClr val="tx2"/>
                </a:solidFill>
              </a:defRPr>
            </a:lvl1pPr>
          </a:lstStyle>
          <a:p>
            <a:fld id="{48E0559B-862F-41A6-8F46-82F02A8E11B9}" type="datetimeFigureOut">
              <a:rPr lang="en-US" smtClean="0"/>
              <a:pPr/>
              <a:t>4/1/2024</a:t>
            </a:fld>
            <a:endParaRPr lang="en-US" dirty="0"/>
          </a:p>
        </p:txBody>
      </p:sp>
    </p:spTree>
    <p:extLst>
      <p:ext uri="{BB962C8B-B14F-4D97-AF65-F5344CB8AC3E}">
        <p14:creationId xmlns:p14="http://schemas.microsoft.com/office/powerpoint/2010/main" val="2222943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9517C1F-6E7F-A7F9-C756-08E5FEC00AED}"/>
              </a:ext>
            </a:extLst>
          </p:cNvPr>
          <p:cNvSpPr>
            <a:spLocks noGrp="1"/>
          </p:cNvSpPr>
          <p:nvPr>
            <p:ph type="pic" idx="1"/>
          </p:nvPr>
        </p:nvSpPr>
        <p:spPr>
          <a:xfrm>
            <a:off x="5183188" y="0"/>
            <a:ext cx="7008812" cy="6857999"/>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2" name="Title 1">
            <a:extLst>
              <a:ext uri="{FF2B5EF4-FFF2-40B4-BE49-F238E27FC236}">
                <a16:creationId xmlns:a16="http://schemas.microsoft.com/office/drawing/2014/main" id="{78E520F4-155E-06B9-1911-4A88C33CD7EE}"/>
              </a:ext>
            </a:extLst>
          </p:cNvPr>
          <p:cNvSpPr>
            <a:spLocks noGrp="1"/>
          </p:cNvSpPr>
          <p:nvPr>
            <p:ph type="title"/>
          </p:nvPr>
        </p:nvSpPr>
        <p:spPr>
          <a:xfrm>
            <a:off x="838200" y="793629"/>
            <a:ext cx="3932237" cy="1600200"/>
          </a:xfrm>
        </p:spPr>
        <p:txBody>
          <a:bodyPr anchor="b">
            <a:noAutofit/>
          </a:bodyPr>
          <a:lstStyle>
            <a:lvl1pPr>
              <a:lnSpc>
                <a:spcPct val="80000"/>
              </a:lnSpc>
              <a:defRPr sz="4000"/>
            </a:lvl1pPr>
          </a:lstStyle>
          <a:p>
            <a:r>
              <a:rPr lang="en-US"/>
              <a:t>Click to edit Master title style</a:t>
            </a:r>
          </a:p>
        </p:txBody>
      </p:sp>
      <p:sp>
        <p:nvSpPr>
          <p:cNvPr id="13" name="Text Placeholder 3">
            <a:extLst>
              <a:ext uri="{FF2B5EF4-FFF2-40B4-BE49-F238E27FC236}">
                <a16:creationId xmlns:a16="http://schemas.microsoft.com/office/drawing/2014/main" id="{532A1FCE-B6D9-07E5-AF52-8BCACE3961C3}"/>
              </a:ext>
            </a:extLst>
          </p:cNvPr>
          <p:cNvSpPr>
            <a:spLocks noGrp="1"/>
          </p:cNvSpPr>
          <p:nvPr>
            <p:ph type="body" sz="half" idx="2"/>
          </p:nvPr>
        </p:nvSpPr>
        <p:spPr>
          <a:xfrm>
            <a:off x="831364" y="2659224"/>
            <a:ext cx="3932237" cy="288316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647262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1C0AC78B-EF73-B122-0609-D412ED772FC2}"/>
              </a:ext>
            </a:extLst>
          </p:cNvPr>
          <p:cNvSpPr>
            <a:spLocks noGrp="1"/>
          </p:cNvSpPr>
          <p:nvPr>
            <p:ph type="pic" sz="quarter" idx="12"/>
          </p:nvPr>
        </p:nvSpPr>
        <p:spPr>
          <a:xfrm>
            <a:off x="0" y="0"/>
            <a:ext cx="12192000" cy="6858000"/>
          </a:xfrm>
          <a:solidFill>
            <a:schemeClr val="bg2"/>
          </a:solidFill>
        </p:spPr>
        <p:txBody>
          <a:bodyPr/>
          <a:lstStyle>
            <a:lvl1pPr marL="0" indent="0">
              <a:buNone/>
              <a:defRPr/>
            </a:lvl1pPr>
          </a:lstStyle>
          <a:p>
            <a:r>
              <a:rPr lang="en-US"/>
              <a:t>Click icon to add picture</a:t>
            </a:r>
            <a:endParaRPr lang="en-US" dirty="0"/>
          </a:p>
        </p:txBody>
      </p:sp>
      <p:pic>
        <p:nvPicPr>
          <p:cNvPr id="8" name="Picture 7" descr="A black and white logo&#10;&#10;Description automatically generated">
            <a:extLst>
              <a:ext uri="{FF2B5EF4-FFF2-40B4-BE49-F238E27FC236}">
                <a16:creationId xmlns:a16="http://schemas.microsoft.com/office/drawing/2014/main" id="{4EF7960F-4895-BD04-D511-454507BD2D4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850" y="5802753"/>
            <a:ext cx="1089980" cy="374210"/>
          </a:xfrm>
          <a:prstGeom prst="rect">
            <a:avLst/>
          </a:prstGeom>
        </p:spPr>
      </p:pic>
    </p:spTree>
    <p:extLst>
      <p:ext uri="{BB962C8B-B14F-4D97-AF65-F5344CB8AC3E}">
        <p14:creationId xmlns:p14="http://schemas.microsoft.com/office/powerpoint/2010/main" val="498015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473D91-703A-6B8E-A8B8-828F2489BD0C}"/>
              </a:ext>
            </a:extLst>
          </p:cNvPr>
          <p:cNvSpPr>
            <a:spLocks noGrp="1"/>
          </p:cNvSpPr>
          <p:nvPr>
            <p:ph type="title"/>
          </p:nvPr>
        </p:nvSpPr>
        <p:spPr>
          <a:xfrm>
            <a:off x="838200" y="793630"/>
            <a:ext cx="10515600" cy="897058"/>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565537A-E34F-384C-444E-067D6BA90884}"/>
              </a:ext>
            </a:extLst>
          </p:cNvPr>
          <p:cNvSpPr>
            <a:spLocks noGrp="1"/>
          </p:cNvSpPr>
          <p:nvPr>
            <p:ph type="body" idx="1"/>
          </p:nvPr>
        </p:nvSpPr>
        <p:spPr>
          <a:xfrm>
            <a:off x="838200" y="1825625"/>
            <a:ext cx="10515600" cy="3698097"/>
          </a:xfrm>
          <a:prstGeom prst="rect">
            <a:avLst/>
          </a:prstGeom>
        </p:spPr>
        <p:txBody>
          <a:bodyPr vert="horz" lIns="91440" tIns="45720" rIns="91440" bIns="45720" numCol="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241E27E7-57D7-CE84-A958-FD084ED909FE}"/>
              </a:ext>
            </a:extLst>
          </p:cNvPr>
          <p:cNvSpPr>
            <a:spLocks noGrp="1"/>
          </p:cNvSpPr>
          <p:nvPr>
            <p:ph type="sldNum" sz="quarter" idx="4"/>
          </p:nvPr>
        </p:nvSpPr>
        <p:spPr>
          <a:xfrm>
            <a:off x="10885088" y="5995798"/>
            <a:ext cx="468712" cy="181165"/>
          </a:xfrm>
          <a:prstGeom prst="rect">
            <a:avLst/>
          </a:prstGeom>
        </p:spPr>
        <p:txBody>
          <a:bodyPr vert="horz" lIns="91440" tIns="45720" rIns="91440" bIns="45720" rtlCol="0" anchor="ctr"/>
          <a:lstStyle>
            <a:lvl1pPr algn="r">
              <a:defRPr sz="1200" b="1">
                <a:solidFill>
                  <a:schemeClr val="tx2"/>
                </a:solidFill>
              </a:defRPr>
            </a:lvl1pPr>
          </a:lstStyle>
          <a:p>
            <a:fld id="{6E8B7015-640D-4450-83C1-AB77E25F7628}" type="slidenum">
              <a:rPr lang="en-US" smtClean="0"/>
              <a:pPr/>
              <a:t>‹#›</a:t>
            </a:fld>
            <a:endParaRPr lang="en-US" dirty="0"/>
          </a:p>
        </p:txBody>
      </p:sp>
      <p:sp>
        <p:nvSpPr>
          <p:cNvPr id="9" name="Date Placeholder 8">
            <a:extLst>
              <a:ext uri="{FF2B5EF4-FFF2-40B4-BE49-F238E27FC236}">
                <a16:creationId xmlns:a16="http://schemas.microsoft.com/office/drawing/2014/main" id="{7F2ACFE1-7481-9F3F-E70B-B17787A3D872}"/>
              </a:ext>
            </a:extLst>
          </p:cNvPr>
          <p:cNvSpPr>
            <a:spLocks noGrp="1"/>
          </p:cNvSpPr>
          <p:nvPr>
            <p:ph type="dt" sz="half" idx="2"/>
          </p:nvPr>
        </p:nvSpPr>
        <p:spPr>
          <a:xfrm>
            <a:off x="7966788" y="5995797"/>
            <a:ext cx="2743200" cy="181165"/>
          </a:xfrm>
          <a:prstGeom prst="rect">
            <a:avLst/>
          </a:prstGeom>
        </p:spPr>
        <p:txBody>
          <a:bodyPr vert="horz" lIns="91440" tIns="45720" rIns="91440" bIns="45720" rtlCol="0" anchor="ctr"/>
          <a:lstStyle>
            <a:lvl1pPr algn="r">
              <a:defRPr sz="1200">
                <a:solidFill>
                  <a:schemeClr val="tx2"/>
                </a:solidFill>
              </a:defRPr>
            </a:lvl1pPr>
          </a:lstStyle>
          <a:p>
            <a:fld id="{48E0559B-862F-41A6-8F46-82F02A8E11B9}" type="datetimeFigureOut">
              <a:rPr lang="en-US" smtClean="0"/>
              <a:pPr/>
              <a:t>4/1/2024</a:t>
            </a:fld>
            <a:endParaRPr lang="en-US" dirty="0"/>
          </a:p>
        </p:txBody>
      </p:sp>
    </p:spTree>
    <p:extLst>
      <p:ext uri="{BB962C8B-B14F-4D97-AF65-F5344CB8AC3E}">
        <p14:creationId xmlns:p14="http://schemas.microsoft.com/office/powerpoint/2010/main" val="346289552"/>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2" r:id="rId3"/>
    <p:sldLayoutId id="2147483650" r:id="rId4"/>
    <p:sldLayoutId id="2147483652" r:id="rId5"/>
    <p:sldLayoutId id="2147483659" r:id="rId6"/>
    <p:sldLayoutId id="2147483656" r:id="rId7"/>
    <p:sldLayoutId id="2147483657" r:id="rId8"/>
    <p:sldLayoutId id="2147483658" r:id="rId9"/>
    <p:sldLayoutId id="2147483660" r:id="rId10"/>
    <p:sldLayoutId id="21474836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51C4AB3-42F3-39BB-DED0-3F0F39BB4C48}"/>
              </a:ext>
            </a:extLst>
          </p:cNvPr>
          <p:cNvSpPr txBox="1"/>
          <p:nvPr/>
        </p:nvSpPr>
        <p:spPr>
          <a:xfrm>
            <a:off x="956930" y="776177"/>
            <a:ext cx="10324214" cy="4667693"/>
          </a:xfrm>
          <a:prstGeom prst="rect">
            <a:avLst/>
          </a:prstGeom>
        </p:spPr>
        <p:txBody>
          <a:bodyPr vert="horz" wrap="square" lIns="91440" tIns="45720" rIns="91440" bIns="45720" rtlCol="0" anchor="t">
            <a:normAutofit/>
          </a:bodyPr>
          <a:lstStyle/>
          <a:p>
            <a:pPr algn="l"/>
            <a:r>
              <a:rPr lang="en-US" b="1" dirty="0"/>
              <a:t>DELETE THIS SLIDE</a:t>
            </a:r>
          </a:p>
          <a:p>
            <a:pPr algn="l"/>
            <a:endParaRPr lang="en-US" b="1" dirty="0"/>
          </a:p>
          <a:p>
            <a:pPr marL="285750" indent="-285750" algn="l">
              <a:buFont typeface="Arial" panose="020B0604020202020204" pitchFamily="34" charset="0"/>
              <a:buChar char="•"/>
            </a:pPr>
            <a:r>
              <a:rPr lang="en-US" dirty="0"/>
              <a:t>Be sure all set text and ASLAMN logo are arranged in the front of any images added.</a:t>
            </a:r>
          </a:p>
          <a:p>
            <a:pPr marL="285750" indent="-285750" algn="l">
              <a:buFont typeface="Arial" panose="020B0604020202020204" pitchFamily="34" charset="0"/>
              <a:buChar char="•"/>
            </a:pPr>
            <a:r>
              <a:rPr lang="en-US" dirty="0"/>
              <a:t>All set text (Project Title, Award Category) shall remain in same location and size on each slide. The color may be set to Black or White depending on what is most legible with your slides.</a:t>
            </a:r>
          </a:p>
          <a:p>
            <a:pPr marL="742950" lvl="1" indent="-285750">
              <a:buFont typeface="Arial" panose="020B0604020202020204" pitchFamily="34" charset="0"/>
              <a:buChar char="•"/>
            </a:pPr>
            <a:r>
              <a:rPr lang="en-US" dirty="0"/>
              <a:t>Note: The project title on cover may be multiple lines.  </a:t>
            </a:r>
          </a:p>
          <a:p>
            <a:pPr marL="285750" indent="-285750" algn="l">
              <a:buFont typeface="Arial" panose="020B0604020202020204" pitchFamily="34" charset="0"/>
              <a:buChar char="•"/>
            </a:pPr>
            <a:r>
              <a:rPr lang="en-US" dirty="0"/>
              <a:t>Pages 2, 3, &amp; 4 are for photomontages, full page photos, and any descriptive text necessary (keep in mind the “entry pdf” will be printed out and on display on tables at the gala as well). </a:t>
            </a:r>
          </a:p>
          <a:p>
            <a:pPr marL="285750" indent="-285750" algn="l">
              <a:buFont typeface="Arial" panose="020B0604020202020204" pitchFamily="34" charset="0"/>
              <a:buChar char="•"/>
            </a:pPr>
            <a:r>
              <a:rPr lang="en-US" dirty="0"/>
              <a:t>These slides will be on a timed display @ 3 seconds per slide</a:t>
            </a:r>
          </a:p>
          <a:p>
            <a:pPr marL="285750" indent="-285750" algn="l">
              <a:buFont typeface="Arial" panose="020B0604020202020204" pitchFamily="34" charset="0"/>
              <a:buChar char="•"/>
            </a:pPr>
            <a:endParaRPr lang="en-US" dirty="0"/>
          </a:p>
        </p:txBody>
      </p:sp>
    </p:spTree>
    <p:extLst>
      <p:ext uri="{BB962C8B-B14F-4D97-AF65-F5344CB8AC3E}">
        <p14:creationId xmlns:p14="http://schemas.microsoft.com/office/powerpoint/2010/main" val="176656374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027C3-1243-0DEB-77CE-A777779118B6}"/>
              </a:ext>
            </a:extLst>
          </p:cNvPr>
          <p:cNvSpPr>
            <a:spLocks noGrp="1"/>
          </p:cNvSpPr>
          <p:nvPr>
            <p:ph type="ctrTitle"/>
          </p:nvPr>
        </p:nvSpPr>
        <p:spPr/>
        <p:txBody>
          <a:bodyPr>
            <a:normAutofit/>
          </a:bodyPr>
          <a:lstStyle/>
          <a:p>
            <a:r>
              <a:rPr lang="en-US" dirty="0">
                <a:solidFill>
                  <a:schemeClr val="tx1"/>
                </a:solidFill>
              </a:rPr>
              <a:t>PROJECT TITLE</a:t>
            </a:r>
            <a:endParaRPr lang="en-US" dirty="0"/>
          </a:p>
        </p:txBody>
      </p:sp>
      <p:sp>
        <p:nvSpPr>
          <p:cNvPr id="3" name="Subtitle 2">
            <a:extLst>
              <a:ext uri="{FF2B5EF4-FFF2-40B4-BE49-F238E27FC236}">
                <a16:creationId xmlns:a16="http://schemas.microsoft.com/office/drawing/2014/main" id="{9D0722E8-6BBB-6AF1-FA39-2CA4448DD8B6}"/>
              </a:ext>
            </a:extLst>
          </p:cNvPr>
          <p:cNvSpPr>
            <a:spLocks noGrp="1"/>
          </p:cNvSpPr>
          <p:nvPr>
            <p:ph type="subTitle" idx="1"/>
          </p:nvPr>
        </p:nvSpPr>
        <p:spPr/>
        <p:txBody>
          <a:bodyPr/>
          <a:lstStyle/>
          <a:p>
            <a:r>
              <a:rPr lang="en-US" dirty="0">
                <a:solidFill>
                  <a:schemeClr val="tx1"/>
                </a:solidFill>
              </a:rPr>
              <a:t>Award Category</a:t>
            </a:r>
          </a:p>
        </p:txBody>
      </p:sp>
    </p:spTree>
    <p:extLst>
      <p:ext uri="{BB962C8B-B14F-4D97-AF65-F5344CB8AC3E}">
        <p14:creationId xmlns:p14="http://schemas.microsoft.com/office/powerpoint/2010/main" val="2301170444"/>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35C2CE3-3AE2-5262-9E7C-7E4382F92DF6}"/>
              </a:ext>
            </a:extLst>
          </p:cNvPr>
          <p:cNvSpPr>
            <a:spLocks noGrp="1"/>
          </p:cNvSpPr>
          <p:nvPr>
            <p:ph type="ctrTitle"/>
          </p:nvPr>
        </p:nvSpPr>
        <p:spPr>
          <a:xfrm>
            <a:off x="293847" y="5603657"/>
            <a:ext cx="10058400" cy="515625"/>
          </a:xfrm>
        </p:spPr>
        <p:txBody>
          <a:bodyPr>
            <a:normAutofit/>
          </a:bodyPr>
          <a:lstStyle/>
          <a:p>
            <a:r>
              <a:rPr lang="en-US" sz="2400" dirty="0"/>
              <a:t>Project Title</a:t>
            </a:r>
          </a:p>
        </p:txBody>
      </p:sp>
      <p:sp>
        <p:nvSpPr>
          <p:cNvPr id="5" name="TextBox 4">
            <a:extLst>
              <a:ext uri="{FF2B5EF4-FFF2-40B4-BE49-F238E27FC236}">
                <a16:creationId xmlns:a16="http://schemas.microsoft.com/office/drawing/2014/main" id="{8D2FFADD-3AF9-79CD-BB0F-5C7C66AAD81E}"/>
              </a:ext>
            </a:extLst>
          </p:cNvPr>
          <p:cNvSpPr txBox="1"/>
          <p:nvPr/>
        </p:nvSpPr>
        <p:spPr>
          <a:xfrm>
            <a:off x="2296819" y="2830285"/>
            <a:ext cx="8055428" cy="975361"/>
          </a:xfrm>
          <a:prstGeom prst="rect">
            <a:avLst/>
          </a:prstGeom>
        </p:spPr>
        <p:txBody>
          <a:bodyPr vert="horz" wrap="square" lIns="91440" tIns="45720" rIns="91440" bIns="45720" rtlCol="0" anchor="t">
            <a:normAutofit/>
          </a:bodyPr>
          <a:lstStyle/>
          <a:p>
            <a:pPr algn="ctr"/>
            <a:r>
              <a:rPr lang="en-US" dirty="0"/>
              <a:t>ADD ANY PHOTOS AND DESCRIPTIVE TEXT WHETHER IT BE A PHOTOMONTAGE OR FULL PAGE PHOTOS ON THIS SLIDE</a:t>
            </a:r>
          </a:p>
          <a:p>
            <a:pPr algn="ctr"/>
            <a:r>
              <a:rPr lang="en-US" dirty="0"/>
              <a:t>(DELETE THIS)</a:t>
            </a:r>
          </a:p>
        </p:txBody>
      </p:sp>
      <p:sp>
        <p:nvSpPr>
          <p:cNvPr id="6" name="Title 1">
            <a:extLst>
              <a:ext uri="{FF2B5EF4-FFF2-40B4-BE49-F238E27FC236}">
                <a16:creationId xmlns:a16="http://schemas.microsoft.com/office/drawing/2014/main" id="{2155560B-FA33-0B6F-074D-3A3E1418D0A9}"/>
              </a:ext>
            </a:extLst>
          </p:cNvPr>
          <p:cNvSpPr txBox="1">
            <a:spLocks/>
          </p:cNvSpPr>
          <p:nvPr/>
        </p:nvSpPr>
        <p:spPr>
          <a:xfrm>
            <a:off x="293847" y="5946533"/>
            <a:ext cx="10058400" cy="515625"/>
          </a:xfr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dirty="0">
                <a:latin typeface="+mn-lt"/>
              </a:rPr>
              <a:t>Award Category</a:t>
            </a:r>
          </a:p>
        </p:txBody>
      </p:sp>
    </p:spTree>
    <p:extLst>
      <p:ext uri="{BB962C8B-B14F-4D97-AF65-F5344CB8AC3E}">
        <p14:creationId xmlns:p14="http://schemas.microsoft.com/office/powerpoint/2010/main" val="247854099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C32C5BD-9248-9B61-79F6-22CB45A00E3F}"/>
              </a:ext>
            </a:extLst>
          </p:cNvPr>
          <p:cNvSpPr txBox="1"/>
          <p:nvPr/>
        </p:nvSpPr>
        <p:spPr>
          <a:xfrm>
            <a:off x="2296819" y="2830285"/>
            <a:ext cx="8055428" cy="975361"/>
          </a:xfrm>
          <a:prstGeom prst="rect">
            <a:avLst/>
          </a:prstGeom>
        </p:spPr>
        <p:txBody>
          <a:bodyPr vert="horz" wrap="square" lIns="91440" tIns="45720" rIns="91440" bIns="45720" rtlCol="0" anchor="t">
            <a:normAutofit/>
          </a:bodyPr>
          <a:lstStyle/>
          <a:p>
            <a:pPr algn="ctr"/>
            <a:r>
              <a:rPr lang="en-US" dirty="0"/>
              <a:t>ADD ANY PHOTOS AND DESCRIPTIVE TEXT WHETHER IT BE A PHOTOMONTAGE OR FULL PAGE PHOTOS ON THIS SLIDE</a:t>
            </a:r>
          </a:p>
          <a:p>
            <a:pPr algn="ctr"/>
            <a:r>
              <a:rPr lang="en-US" dirty="0"/>
              <a:t>(DELETE THIS)</a:t>
            </a:r>
          </a:p>
        </p:txBody>
      </p:sp>
      <p:sp>
        <p:nvSpPr>
          <p:cNvPr id="6" name="Title 1">
            <a:extLst>
              <a:ext uri="{FF2B5EF4-FFF2-40B4-BE49-F238E27FC236}">
                <a16:creationId xmlns:a16="http://schemas.microsoft.com/office/drawing/2014/main" id="{398A8A65-EBB3-C305-5649-507922AC222A}"/>
              </a:ext>
            </a:extLst>
          </p:cNvPr>
          <p:cNvSpPr txBox="1">
            <a:spLocks/>
          </p:cNvSpPr>
          <p:nvPr/>
        </p:nvSpPr>
        <p:spPr>
          <a:xfrm>
            <a:off x="293847" y="5603657"/>
            <a:ext cx="10058400" cy="515625"/>
          </a:xfr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a:t>Project Title</a:t>
            </a:r>
            <a:endParaRPr lang="en-US" sz="2400" dirty="0"/>
          </a:p>
        </p:txBody>
      </p:sp>
      <p:sp>
        <p:nvSpPr>
          <p:cNvPr id="7" name="Title 1">
            <a:extLst>
              <a:ext uri="{FF2B5EF4-FFF2-40B4-BE49-F238E27FC236}">
                <a16:creationId xmlns:a16="http://schemas.microsoft.com/office/drawing/2014/main" id="{F0EB5AD7-59E6-C2CA-4DA1-019D6CD62DDC}"/>
              </a:ext>
            </a:extLst>
          </p:cNvPr>
          <p:cNvSpPr txBox="1">
            <a:spLocks/>
          </p:cNvSpPr>
          <p:nvPr/>
        </p:nvSpPr>
        <p:spPr>
          <a:xfrm>
            <a:off x="293847" y="5946533"/>
            <a:ext cx="10058400" cy="515625"/>
          </a:xfr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dirty="0">
                <a:latin typeface="+mn-lt"/>
              </a:rPr>
              <a:t>Award Category</a:t>
            </a:r>
          </a:p>
        </p:txBody>
      </p:sp>
    </p:spTree>
    <p:extLst>
      <p:ext uri="{BB962C8B-B14F-4D97-AF65-F5344CB8AC3E}">
        <p14:creationId xmlns:p14="http://schemas.microsoft.com/office/powerpoint/2010/main" val="2373972471"/>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C32C5BD-9248-9B61-79F6-22CB45A00E3F}"/>
              </a:ext>
            </a:extLst>
          </p:cNvPr>
          <p:cNvSpPr txBox="1"/>
          <p:nvPr/>
        </p:nvSpPr>
        <p:spPr>
          <a:xfrm>
            <a:off x="2296819" y="2830285"/>
            <a:ext cx="8055428" cy="975361"/>
          </a:xfrm>
          <a:prstGeom prst="rect">
            <a:avLst/>
          </a:prstGeom>
        </p:spPr>
        <p:txBody>
          <a:bodyPr vert="horz" wrap="square" lIns="91440" tIns="45720" rIns="91440" bIns="45720" rtlCol="0" anchor="t">
            <a:normAutofit/>
          </a:bodyPr>
          <a:lstStyle/>
          <a:p>
            <a:pPr algn="ctr"/>
            <a:r>
              <a:rPr lang="en-US" dirty="0"/>
              <a:t>ADD ANY PHOTOS AND DESCRIPTIVE TEXT WHETHER IT BE A PHOTOMONTAGE OR FULL PAGE PHOTOS ON THIS SLIDE</a:t>
            </a:r>
          </a:p>
          <a:p>
            <a:pPr algn="ctr"/>
            <a:r>
              <a:rPr lang="en-US" dirty="0"/>
              <a:t>(DELETE THIS)</a:t>
            </a:r>
          </a:p>
        </p:txBody>
      </p:sp>
      <p:sp>
        <p:nvSpPr>
          <p:cNvPr id="6" name="Title 1">
            <a:extLst>
              <a:ext uri="{FF2B5EF4-FFF2-40B4-BE49-F238E27FC236}">
                <a16:creationId xmlns:a16="http://schemas.microsoft.com/office/drawing/2014/main" id="{398A8A65-EBB3-C305-5649-507922AC222A}"/>
              </a:ext>
            </a:extLst>
          </p:cNvPr>
          <p:cNvSpPr txBox="1">
            <a:spLocks/>
          </p:cNvSpPr>
          <p:nvPr/>
        </p:nvSpPr>
        <p:spPr>
          <a:xfrm>
            <a:off x="293847" y="5603657"/>
            <a:ext cx="10058400" cy="515625"/>
          </a:xfr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a:t>Project Title</a:t>
            </a:r>
            <a:endParaRPr lang="en-US" sz="2400" dirty="0"/>
          </a:p>
        </p:txBody>
      </p:sp>
      <p:sp>
        <p:nvSpPr>
          <p:cNvPr id="7" name="Title 1">
            <a:extLst>
              <a:ext uri="{FF2B5EF4-FFF2-40B4-BE49-F238E27FC236}">
                <a16:creationId xmlns:a16="http://schemas.microsoft.com/office/drawing/2014/main" id="{F0EB5AD7-59E6-C2CA-4DA1-019D6CD62DDC}"/>
              </a:ext>
            </a:extLst>
          </p:cNvPr>
          <p:cNvSpPr txBox="1">
            <a:spLocks/>
          </p:cNvSpPr>
          <p:nvPr/>
        </p:nvSpPr>
        <p:spPr>
          <a:xfrm>
            <a:off x="293847" y="5946533"/>
            <a:ext cx="10058400" cy="515625"/>
          </a:xfr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dirty="0">
                <a:latin typeface="+mn-lt"/>
              </a:rPr>
              <a:t>Award Category</a:t>
            </a:r>
          </a:p>
        </p:txBody>
      </p:sp>
    </p:spTree>
    <p:extLst>
      <p:ext uri="{BB962C8B-B14F-4D97-AF65-F5344CB8AC3E}">
        <p14:creationId xmlns:p14="http://schemas.microsoft.com/office/powerpoint/2010/main" val="4235057605"/>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theme/theme1.xml><?xml version="1.0" encoding="utf-8"?>
<a:theme xmlns:a="http://schemas.openxmlformats.org/drawingml/2006/main" name="Office Theme">
  <a:themeElements>
    <a:clrScheme name="ASLA">
      <a:dk1>
        <a:srgbClr val="003A49"/>
      </a:dk1>
      <a:lt1>
        <a:sysClr val="window" lastClr="FFFFFF"/>
      </a:lt1>
      <a:dk2>
        <a:srgbClr val="003A49"/>
      </a:dk2>
      <a:lt2>
        <a:srgbClr val="E8E7E5"/>
      </a:lt2>
      <a:accent1>
        <a:srgbClr val="0069A7"/>
      </a:accent1>
      <a:accent2>
        <a:srgbClr val="81BC00"/>
      </a:accent2>
      <a:accent3>
        <a:srgbClr val="FFA400"/>
      </a:accent3>
      <a:accent4>
        <a:srgbClr val="D6D1CA"/>
      </a:accent4>
      <a:accent5>
        <a:srgbClr val="AEA29A"/>
      </a:accent5>
      <a:accent6>
        <a:srgbClr val="D3461F"/>
      </a:accent6>
      <a:hlink>
        <a:srgbClr val="0563C1"/>
      </a:hlink>
      <a:folHlink>
        <a:srgbClr val="954F72"/>
      </a:folHlink>
    </a:clrScheme>
    <a:fontScheme name="Custom 2">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t">
        <a:normAutofit fontScale="92500" lnSpcReduction="10000"/>
      </a:bodyPr>
      <a:lstStyle>
        <a:defPPr algn="l">
          <a:defRPr dirty="0" smtClean="0"/>
        </a:defPPr>
      </a:lstStyle>
    </a:txDef>
  </a:objectDefaults>
  <a:extraClrSchemeLst/>
  <a:extLst>
    <a:ext uri="{05A4C25C-085E-4340-85A3-A5531E510DB2}">
      <thm15:themeFamily xmlns:thm15="http://schemas.microsoft.com/office/thememl/2012/main" name="Presentation2" id="{E56AB528-89CE-440B-9249-CBC136EE15E8}" vid="{47ABFCFC-86CC-44A5-9382-6E34F49071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ASLA MN Template</Template>
  <TotalTime>85</TotalTime>
  <Words>212</Words>
  <Application>Microsoft Office PowerPoint</Application>
  <PresentationFormat>Widescreen</PresentationFormat>
  <Paragraphs>21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Arial Black</vt:lpstr>
      <vt:lpstr>Calibri</vt:lpstr>
      <vt:lpstr>Office Theme</vt:lpstr>
      <vt:lpstr>PowerPoint Presentation</vt:lpstr>
      <vt:lpstr>PROJECT TITLE</vt:lpstr>
      <vt:lpstr>Project Title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dc:title>
  <dc:creator>Ryan Hermes</dc:creator>
  <cp:lastModifiedBy>Jess Vetrano</cp:lastModifiedBy>
  <cp:revision>8</cp:revision>
  <dcterms:created xsi:type="dcterms:W3CDTF">2024-02-06T20:28:31Z</dcterms:created>
  <dcterms:modified xsi:type="dcterms:W3CDTF">2024-04-01T14:29:38Z</dcterms:modified>
</cp:coreProperties>
</file>